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C83D3-ABA1-4E9C-A5A1-66DB0A58A81D}" type="doc">
      <dgm:prSet loTypeId="urn:microsoft.com/office/officeart/2005/8/layout/cycle6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VE"/>
        </a:p>
      </dgm:t>
    </dgm:pt>
    <dgm:pt modelId="{21AAAFC7-0CC8-4B7C-80C4-A4C5A3DA5F56}">
      <dgm:prSet phldrT="[Texto]"/>
      <dgm:spPr/>
      <dgm:t>
        <a:bodyPr/>
        <a:lstStyle/>
        <a:p>
          <a:r>
            <a:rPr lang="es-VE" dirty="0" smtClean="0"/>
            <a:t>Minerales</a:t>
          </a:r>
          <a:endParaRPr lang="es-VE" dirty="0"/>
        </a:p>
      </dgm:t>
    </dgm:pt>
    <dgm:pt modelId="{88738A6F-3E8C-4423-AFD2-CF4F88AEC4EA}" type="parTrans" cxnId="{4DB44191-88E1-486A-9505-522217894389}">
      <dgm:prSet/>
      <dgm:spPr/>
      <dgm:t>
        <a:bodyPr/>
        <a:lstStyle/>
        <a:p>
          <a:endParaRPr lang="es-VE"/>
        </a:p>
      </dgm:t>
    </dgm:pt>
    <dgm:pt modelId="{6A24A2BA-0289-4B6C-8CCE-3F767E6A17D7}" type="sibTrans" cxnId="{4DB44191-88E1-486A-9505-522217894389}">
      <dgm:prSet/>
      <dgm:spPr/>
      <dgm:t>
        <a:bodyPr/>
        <a:lstStyle/>
        <a:p>
          <a:endParaRPr lang="es-VE"/>
        </a:p>
      </dgm:t>
    </dgm:pt>
    <dgm:pt modelId="{BD1EE338-1B57-4E59-A407-B15F55F66EBB}">
      <dgm:prSet phldrT="[Texto]"/>
      <dgm:spPr/>
      <dgm:t>
        <a:bodyPr/>
        <a:lstStyle/>
        <a:p>
          <a:r>
            <a:rPr lang="es-VE" dirty="0" smtClean="0"/>
            <a:t>Situación Problema</a:t>
          </a:r>
          <a:endParaRPr lang="es-VE" dirty="0"/>
        </a:p>
      </dgm:t>
    </dgm:pt>
    <dgm:pt modelId="{6397DBBE-F3F8-4339-A9EA-6AB0F23380CB}" type="parTrans" cxnId="{54B3E58F-FCBE-4B72-B2EE-9AECEF68C766}">
      <dgm:prSet/>
      <dgm:spPr/>
      <dgm:t>
        <a:bodyPr/>
        <a:lstStyle/>
        <a:p>
          <a:endParaRPr lang="es-VE"/>
        </a:p>
      </dgm:t>
    </dgm:pt>
    <dgm:pt modelId="{08400BDC-560F-4248-BBC2-B5B167A721BA}" type="sibTrans" cxnId="{54B3E58F-FCBE-4B72-B2EE-9AECEF68C766}">
      <dgm:prSet/>
      <dgm:spPr/>
      <dgm:t>
        <a:bodyPr/>
        <a:lstStyle/>
        <a:p>
          <a:endParaRPr lang="es-VE"/>
        </a:p>
      </dgm:t>
    </dgm:pt>
    <dgm:pt modelId="{37F557EA-7F11-48A0-BB86-A11FE6B018E0}">
      <dgm:prSet phldrT="[Texto]"/>
      <dgm:spPr/>
      <dgm:t>
        <a:bodyPr/>
        <a:lstStyle/>
        <a:p>
          <a:r>
            <a:rPr lang="es-VE" dirty="0" smtClean="0"/>
            <a:t>Objetivos</a:t>
          </a:r>
          <a:endParaRPr lang="es-VE" dirty="0"/>
        </a:p>
      </dgm:t>
    </dgm:pt>
    <dgm:pt modelId="{6A2FF81B-F0F4-498D-A3B1-6BC63AC7E363}" type="parTrans" cxnId="{110F467C-478A-4624-AB82-747CA0BDA6D0}">
      <dgm:prSet/>
      <dgm:spPr/>
      <dgm:t>
        <a:bodyPr/>
        <a:lstStyle/>
        <a:p>
          <a:endParaRPr lang="es-VE"/>
        </a:p>
      </dgm:t>
    </dgm:pt>
    <dgm:pt modelId="{AB1FF0AF-726F-464F-A92F-BC0C19D44C52}" type="sibTrans" cxnId="{110F467C-478A-4624-AB82-747CA0BDA6D0}">
      <dgm:prSet/>
      <dgm:spPr/>
      <dgm:t>
        <a:bodyPr/>
        <a:lstStyle/>
        <a:p>
          <a:endParaRPr lang="es-VE"/>
        </a:p>
      </dgm:t>
    </dgm:pt>
    <dgm:pt modelId="{647DD181-A683-4E22-8A70-70EDFBE9EFBE}">
      <dgm:prSet phldrT="[Texto]"/>
      <dgm:spPr/>
      <dgm:t>
        <a:bodyPr/>
        <a:lstStyle/>
        <a:p>
          <a:r>
            <a:rPr lang="es-VE" dirty="0" smtClean="0"/>
            <a:t>Contexto</a:t>
          </a:r>
          <a:endParaRPr lang="es-VE" dirty="0"/>
        </a:p>
      </dgm:t>
    </dgm:pt>
    <dgm:pt modelId="{D5059AE0-1A1E-4955-B150-F39C046E31C2}" type="parTrans" cxnId="{BEF04D2B-BDA9-4A4F-BAD1-C94466D44084}">
      <dgm:prSet/>
      <dgm:spPr/>
      <dgm:t>
        <a:bodyPr/>
        <a:lstStyle/>
        <a:p>
          <a:endParaRPr lang="es-VE"/>
        </a:p>
      </dgm:t>
    </dgm:pt>
    <dgm:pt modelId="{D71694A3-38E8-4C71-8245-C9CE8868B810}" type="sibTrans" cxnId="{BEF04D2B-BDA9-4A4F-BAD1-C94466D44084}">
      <dgm:prSet/>
      <dgm:spPr/>
      <dgm:t>
        <a:bodyPr/>
        <a:lstStyle/>
        <a:p>
          <a:endParaRPr lang="es-VE"/>
        </a:p>
      </dgm:t>
    </dgm:pt>
    <dgm:pt modelId="{462868F9-EBBF-49CC-A658-4D92872E733A}">
      <dgm:prSet phldrT="[Texto]"/>
      <dgm:spPr/>
      <dgm:t>
        <a:bodyPr/>
        <a:lstStyle/>
        <a:p>
          <a:r>
            <a:rPr lang="es-VE" dirty="0" smtClean="0"/>
            <a:t>Proceso</a:t>
          </a:r>
          <a:endParaRPr lang="es-VE" dirty="0"/>
        </a:p>
      </dgm:t>
    </dgm:pt>
    <dgm:pt modelId="{C999D8EC-CA9F-4287-9FE2-B5366714D8AF}" type="parTrans" cxnId="{FD3D0EDB-AE71-499B-A675-DC7A326C0881}">
      <dgm:prSet/>
      <dgm:spPr/>
      <dgm:t>
        <a:bodyPr/>
        <a:lstStyle/>
        <a:p>
          <a:endParaRPr lang="es-VE"/>
        </a:p>
      </dgm:t>
    </dgm:pt>
    <dgm:pt modelId="{688595C9-D83D-4222-B397-2EFCAF942F81}" type="sibTrans" cxnId="{FD3D0EDB-AE71-499B-A675-DC7A326C0881}">
      <dgm:prSet/>
      <dgm:spPr/>
      <dgm:t>
        <a:bodyPr/>
        <a:lstStyle/>
        <a:p>
          <a:endParaRPr lang="es-VE"/>
        </a:p>
      </dgm:t>
    </dgm:pt>
    <dgm:pt modelId="{E7BD39A2-996C-426C-A2CC-5D88E1948B25}">
      <dgm:prSet phldrT="[Texto]"/>
      <dgm:spPr/>
      <dgm:t>
        <a:bodyPr/>
        <a:lstStyle/>
        <a:p>
          <a:r>
            <a:rPr lang="es-VE" dirty="0" smtClean="0"/>
            <a:t>Resultados</a:t>
          </a:r>
          <a:endParaRPr lang="es-VE" dirty="0"/>
        </a:p>
      </dgm:t>
    </dgm:pt>
    <dgm:pt modelId="{46B5C3A6-5D7B-42F3-B2C1-6DEE36693534}" type="parTrans" cxnId="{15F261BF-CBF7-4259-8005-57376469B251}">
      <dgm:prSet/>
      <dgm:spPr/>
      <dgm:t>
        <a:bodyPr/>
        <a:lstStyle/>
        <a:p>
          <a:endParaRPr lang="es-VE"/>
        </a:p>
      </dgm:t>
    </dgm:pt>
    <dgm:pt modelId="{C2205036-AC50-4D36-8393-57095D266C97}" type="sibTrans" cxnId="{15F261BF-CBF7-4259-8005-57376469B251}">
      <dgm:prSet/>
      <dgm:spPr/>
      <dgm:t>
        <a:bodyPr/>
        <a:lstStyle/>
        <a:p>
          <a:endParaRPr lang="es-VE"/>
        </a:p>
      </dgm:t>
    </dgm:pt>
    <dgm:pt modelId="{43B33ADF-5E55-450A-8CC0-0A9E11D93F6C}">
      <dgm:prSet phldrT="[Texto]"/>
      <dgm:spPr/>
      <dgm:t>
        <a:bodyPr/>
        <a:lstStyle/>
        <a:p>
          <a:r>
            <a:rPr lang="es-VE" dirty="0" smtClean="0"/>
            <a:t>Anexos</a:t>
          </a:r>
          <a:endParaRPr lang="es-VE" dirty="0"/>
        </a:p>
      </dgm:t>
    </dgm:pt>
    <dgm:pt modelId="{5C233EB7-AF5D-4F4E-9A8D-BC6580E82585}" type="parTrans" cxnId="{73331B0B-9C5C-4F8A-A1E9-20EE9C59B328}">
      <dgm:prSet/>
      <dgm:spPr/>
      <dgm:t>
        <a:bodyPr/>
        <a:lstStyle/>
        <a:p>
          <a:endParaRPr lang="es-VE"/>
        </a:p>
      </dgm:t>
    </dgm:pt>
    <dgm:pt modelId="{F04B97B2-E362-4F9A-AD6F-A48C4AEF4C91}" type="sibTrans" cxnId="{73331B0B-9C5C-4F8A-A1E9-20EE9C59B328}">
      <dgm:prSet/>
      <dgm:spPr/>
      <dgm:t>
        <a:bodyPr/>
        <a:lstStyle/>
        <a:p>
          <a:endParaRPr lang="es-VE"/>
        </a:p>
      </dgm:t>
    </dgm:pt>
    <dgm:pt modelId="{423F8B35-B1D5-48E4-A038-0B6BAD8EC86A}" type="pres">
      <dgm:prSet presAssocID="{2C4C83D3-ABA1-4E9C-A5A1-66DB0A58A81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89C21225-2FA7-46A7-9443-8A5A872BD5B6}" type="pres">
      <dgm:prSet presAssocID="{21AAAFC7-0CC8-4B7C-80C4-A4C5A3DA5F5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334FE88-D39B-43F8-B6ED-DB28081DA141}" type="pres">
      <dgm:prSet presAssocID="{21AAAFC7-0CC8-4B7C-80C4-A4C5A3DA5F56}" presName="spNode" presStyleCnt="0"/>
      <dgm:spPr/>
    </dgm:pt>
    <dgm:pt modelId="{F3C11AC3-6BF2-47AB-9B16-4899695C8E52}" type="pres">
      <dgm:prSet presAssocID="{6A24A2BA-0289-4B6C-8CCE-3F767E6A17D7}" presName="sibTrans" presStyleLbl="sibTrans1D1" presStyleIdx="0" presStyleCnt="7"/>
      <dgm:spPr/>
      <dgm:t>
        <a:bodyPr/>
        <a:lstStyle/>
        <a:p>
          <a:endParaRPr lang="es-VE"/>
        </a:p>
      </dgm:t>
    </dgm:pt>
    <dgm:pt modelId="{3C24A1B3-EF4A-4480-B88A-B6BAE84465A2}" type="pres">
      <dgm:prSet presAssocID="{BD1EE338-1B57-4E59-A407-B15F55F66EB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BCAFC0A-139E-4166-84FB-0D9CBD00B666}" type="pres">
      <dgm:prSet presAssocID="{BD1EE338-1B57-4E59-A407-B15F55F66EBB}" presName="spNode" presStyleCnt="0"/>
      <dgm:spPr/>
    </dgm:pt>
    <dgm:pt modelId="{45DEC8F1-D0D3-4EF1-B586-9AB4D4B3CA01}" type="pres">
      <dgm:prSet presAssocID="{08400BDC-560F-4248-BBC2-B5B167A721BA}" presName="sibTrans" presStyleLbl="sibTrans1D1" presStyleIdx="1" presStyleCnt="7"/>
      <dgm:spPr/>
      <dgm:t>
        <a:bodyPr/>
        <a:lstStyle/>
        <a:p>
          <a:endParaRPr lang="es-VE"/>
        </a:p>
      </dgm:t>
    </dgm:pt>
    <dgm:pt modelId="{8E09FACE-12FA-476F-85F1-52FE5B2A84A3}" type="pres">
      <dgm:prSet presAssocID="{37F557EA-7F11-48A0-BB86-A11FE6B018E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8AEDDB32-9E1F-4FDF-B4D8-D58D09211DEB}" type="pres">
      <dgm:prSet presAssocID="{37F557EA-7F11-48A0-BB86-A11FE6B018E0}" presName="spNode" presStyleCnt="0"/>
      <dgm:spPr/>
    </dgm:pt>
    <dgm:pt modelId="{B2338966-C193-40C4-A656-42B44C22790B}" type="pres">
      <dgm:prSet presAssocID="{AB1FF0AF-726F-464F-A92F-BC0C19D44C52}" presName="sibTrans" presStyleLbl="sibTrans1D1" presStyleIdx="2" presStyleCnt="7"/>
      <dgm:spPr/>
      <dgm:t>
        <a:bodyPr/>
        <a:lstStyle/>
        <a:p>
          <a:endParaRPr lang="es-VE"/>
        </a:p>
      </dgm:t>
    </dgm:pt>
    <dgm:pt modelId="{5EE47627-B18D-40C4-8E8A-01BC089FDB1D}" type="pres">
      <dgm:prSet presAssocID="{647DD181-A683-4E22-8A70-70EDFBE9EFB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B2F2461E-9DC0-4883-BDC8-5236D654DD78}" type="pres">
      <dgm:prSet presAssocID="{647DD181-A683-4E22-8A70-70EDFBE9EFBE}" presName="spNode" presStyleCnt="0"/>
      <dgm:spPr/>
    </dgm:pt>
    <dgm:pt modelId="{B58D3397-BC4A-493E-AF61-F9F4E1A7F195}" type="pres">
      <dgm:prSet presAssocID="{D71694A3-38E8-4C71-8245-C9CE8868B810}" presName="sibTrans" presStyleLbl="sibTrans1D1" presStyleIdx="3" presStyleCnt="7"/>
      <dgm:spPr/>
      <dgm:t>
        <a:bodyPr/>
        <a:lstStyle/>
        <a:p>
          <a:endParaRPr lang="es-VE"/>
        </a:p>
      </dgm:t>
    </dgm:pt>
    <dgm:pt modelId="{B1E53D37-CDF5-4352-BE5F-CB5A914F3A37}" type="pres">
      <dgm:prSet presAssocID="{462868F9-EBBF-49CC-A658-4D92872E733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2103C0D-7F73-462F-ADF3-732EA46ADC7F}" type="pres">
      <dgm:prSet presAssocID="{462868F9-EBBF-49CC-A658-4D92872E733A}" presName="spNode" presStyleCnt="0"/>
      <dgm:spPr/>
    </dgm:pt>
    <dgm:pt modelId="{851B9C96-84D8-49D9-800A-D160F33127A9}" type="pres">
      <dgm:prSet presAssocID="{688595C9-D83D-4222-B397-2EFCAF942F81}" presName="sibTrans" presStyleLbl="sibTrans1D1" presStyleIdx="4" presStyleCnt="7"/>
      <dgm:spPr/>
      <dgm:t>
        <a:bodyPr/>
        <a:lstStyle/>
        <a:p>
          <a:endParaRPr lang="es-VE"/>
        </a:p>
      </dgm:t>
    </dgm:pt>
    <dgm:pt modelId="{2A81684E-EBE1-482B-BB79-51C027465B23}" type="pres">
      <dgm:prSet presAssocID="{E7BD39A2-996C-426C-A2CC-5D88E1948B2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D82FAD4-9AAE-48C0-BE87-37AF0D8EFFBB}" type="pres">
      <dgm:prSet presAssocID="{E7BD39A2-996C-426C-A2CC-5D88E1948B25}" presName="spNode" presStyleCnt="0"/>
      <dgm:spPr/>
    </dgm:pt>
    <dgm:pt modelId="{006DE6F0-D097-4EF2-A76B-50D3945A682C}" type="pres">
      <dgm:prSet presAssocID="{C2205036-AC50-4D36-8393-57095D266C97}" presName="sibTrans" presStyleLbl="sibTrans1D1" presStyleIdx="5" presStyleCnt="7"/>
      <dgm:spPr/>
      <dgm:t>
        <a:bodyPr/>
        <a:lstStyle/>
        <a:p>
          <a:endParaRPr lang="es-VE"/>
        </a:p>
      </dgm:t>
    </dgm:pt>
    <dgm:pt modelId="{8B13AF2F-1E6E-4769-8BB7-F1A83B7B8B9E}" type="pres">
      <dgm:prSet presAssocID="{43B33ADF-5E55-450A-8CC0-0A9E11D93F6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B3A832C7-6BE5-462E-AF3E-4064D6A927EA}" type="pres">
      <dgm:prSet presAssocID="{43B33ADF-5E55-450A-8CC0-0A9E11D93F6C}" presName="spNode" presStyleCnt="0"/>
      <dgm:spPr/>
    </dgm:pt>
    <dgm:pt modelId="{1380D85E-0474-4EBE-915C-0F7DE7D3DE55}" type="pres">
      <dgm:prSet presAssocID="{F04B97B2-E362-4F9A-AD6F-A48C4AEF4C91}" presName="sibTrans" presStyleLbl="sibTrans1D1" presStyleIdx="6" presStyleCnt="7"/>
      <dgm:spPr/>
      <dgm:t>
        <a:bodyPr/>
        <a:lstStyle/>
        <a:p>
          <a:endParaRPr lang="es-VE"/>
        </a:p>
      </dgm:t>
    </dgm:pt>
  </dgm:ptLst>
  <dgm:cxnLst>
    <dgm:cxn modelId="{4E56B590-19DE-43DD-8FE5-B332CD6EC794}" type="presOf" srcId="{08400BDC-560F-4248-BBC2-B5B167A721BA}" destId="{45DEC8F1-D0D3-4EF1-B586-9AB4D4B3CA01}" srcOrd="0" destOrd="0" presId="urn:microsoft.com/office/officeart/2005/8/layout/cycle6"/>
    <dgm:cxn modelId="{FE4490BA-946C-4112-9838-CF53583537BD}" type="presOf" srcId="{43B33ADF-5E55-450A-8CC0-0A9E11D93F6C}" destId="{8B13AF2F-1E6E-4769-8BB7-F1A83B7B8B9E}" srcOrd="0" destOrd="0" presId="urn:microsoft.com/office/officeart/2005/8/layout/cycle6"/>
    <dgm:cxn modelId="{738722D9-328F-42D7-96C8-11E517217787}" type="presOf" srcId="{37F557EA-7F11-48A0-BB86-A11FE6B018E0}" destId="{8E09FACE-12FA-476F-85F1-52FE5B2A84A3}" srcOrd="0" destOrd="0" presId="urn:microsoft.com/office/officeart/2005/8/layout/cycle6"/>
    <dgm:cxn modelId="{C456929C-951D-4AD3-9147-1EDC2AF94383}" type="presOf" srcId="{688595C9-D83D-4222-B397-2EFCAF942F81}" destId="{851B9C96-84D8-49D9-800A-D160F33127A9}" srcOrd="0" destOrd="0" presId="urn:microsoft.com/office/officeart/2005/8/layout/cycle6"/>
    <dgm:cxn modelId="{668A6EBB-BCBB-422C-A9E4-587BCABA5275}" type="presOf" srcId="{BD1EE338-1B57-4E59-A407-B15F55F66EBB}" destId="{3C24A1B3-EF4A-4480-B88A-B6BAE84465A2}" srcOrd="0" destOrd="0" presId="urn:microsoft.com/office/officeart/2005/8/layout/cycle6"/>
    <dgm:cxn modelId="{56287382-D16B-4541-B9CE-FE9087D2F643}" type="presOf" srcId="{D71694A3-38E8-4C71-8245-C9CE8868B810}" destId="{B58D3397-BC4A-493E-AF61-F9F4E1A7F195}" srcOrd="0" destOrd="0" presId="urn:microsoft.com/office/officeart/2005/8/layout/cycle6"/>
    <dgm:cxn modelId="{6D7D1870-8A2D-43A9-BE96-F4718E4B3B57}" type="presOf" srcId="{647DD181-A683-4E22-8A70-70EDFBE9EFBE}" destId="{5EE47627-B18D-40C4-8E8A-01BC089FDB1D}" srcOrd="0" destOrd="0" presId="urn:microsoft.com/office/officeart/2005/8/layout/cycle6"/>
    <dgm:cxn modelId="{A784D5AF-ABAC-41F7-9BC2-9DD6BACB3C6B}" type="presOf" srcId="{AB1FF0AF-726F-464F-A92F-BC0C19D44C52}" destId="{B2338966-C193-40C4-A656-42B44C22790B}" srcOrd="0" destOrd="0" presId="urn:microsoft.com/office/officeart/2005/8/layout/cycle6"/>
    <dgm:cxn modelId="{66C49881-0ABF-42E9-B2EB-9A859A785FC8}" type="presOf" srcId="{2C4C83D3-ABA1-4E9C-A5A1-66DB0A58A81D}" destId="{423F8B35-B1D5-48E4-A038-0B6BAD8EC86A}" srcOrd="0" destOrd="0" presId="urn:microsoft.com/office/officeart/2005/8/layout/cycle6"/>
    <dgm:cxn modelId="{1FED2650-4A0B-4D08-9B1C-696E85EDA597}" type="presOf" srcId="{E7BD39A2-996C-426C-A2CC-5D88E1948B25}" destId="{2A81684E-EBE1-482B-BB79-51C027465B23}" srcOrd="0" destOrd="0" presId="urn:microsoft.com/office/officeart/2005/8/layout/cycle6"/>
    <dgm:cxn modelId="{19E0CFEC-E1DD-4258-80B9-7BC6E7E96D89}" type="presOf" srcId="{462868F9-EBBF-49CC-A658-4D92872E733A}" destId="{B1E53D37-CDF5-4352-BE5F-CB5A914F3A37}" srcOrd="0" destOrd="0" presId="urn:microsoft.com/office/officeart/2005/8/layout/cycle6"/>
    <dgm:cxn modelId="{BEF04D2B-BDA9-4A4F-BAD1-C94466D44084}" srcId="{2C4C83D3-ABA1-4E9C-A5A1-66DB0A58A81D}" destId="{647DD181-A683-4E22-8A70-70EDFBE9EFBE}" srcOrd="3" destOrd="0" parTransId="{D5059AE0-1A1E-4955-B150-F39C046E31C2}" sibTransId="{D71694A3-38E8-4C71-8245-C9CE8868B810}"/>
    <dgm:cxn modelId="{C761926B-1AC6-4622-9AE8-8FA4309A128C}" type="presOf" srcId="{6A24A2BA-0289-4B6C-8CCE-3F767E6A17D7}" destId="{F3C11AC3-6BF2-47AB-9B16-4899695C8E52}" srcOrd="0" destOrd="0" presId="urn:microsoft.com/office/officeart/2005/8/layout/cycle6"/>
    <dgm:cxn modelId="{73331B0B-9C5C-4F8A-A1E9-20EE9C59B328}" srcId="{2C4C83D3-ABA1-4E9C-A5A1-66DB0A58A81D}" destId="{43B33ADF-5E55-450A-8CC0-0A9E11D93F6C}" srcOrd="6" destOrd="0" parTransId="{5C233EB7-AF5D-4F4E-9A8D-BC6580E82585}" sibTransId="{F04B97B2-E362-4F9A-AD6F-A48C4AEF4C91}"/>
    <dgm:cxn modelId="{8413F21D-9847-46C6-AD0D-4C17C91C2E1B}" type="presOf" srcId="{C2205036-AC50-4D36-8393-57095D266C97}" destId="{006DE6F0-D097-4EF2-A76B-50D3945A682C}" srcOrd="0" destOrd="0" presId="urn:microsoft.com/office/officeart/2005/8/layout/cycle6"/>
    <dgm:cxn modelId="{110F467C-478A-4624-AB82-747CA0BDA6D0}" srcId="{2C4C83D3-ABA1-4E9C-A5A1-66DB0A58A81D}" destId="{37F557EA-7F11-48A0-BB86-A11FE6B018E0}" srcOrd="2" destOrd="0" parTransId="{6A2FF81B-F0F4-498D-A3B1-6BC63AC7E363}" sibTransId="{AB1FF0AF-726F-464F-A92F-BC0C19D44C52}"/>
    <dgm:cxn modelId="{D5DB3CDF-8E93-4ACD-AB86-DF877F194BB2}" type="presOf" srcId="{21AAAFC7-0CC8-4B7C-80C4-A4C5A3DA5F56}" destId="{89C21225-2FA7-46A7-9443-8A5A872BD5B6}" srcOrd="0" destOrd="0" presId="urn:microsoft.com/office/officeart/2005/8/layout/cycle6"/>
    <dgm:cxn modelId="{FD3D0EDB-AE71-499B-A675-DC7A326C0881}" srcId="{2C4C83D3-ABA1-4E9C-A5A1-66DB0A58A81D}" destId="{462868F9-EBBF-49CC-A658-4D92872E733A}" srcOrd="4" destOrd="0" parTransId="{C999D8EC-CA9F-4287-9FE2-B5366714D8AF}" sibTransId="{688595C9-D83D-4222-B397-2EFCAF942F81}"/>
    <dgm:cxn modelId="{15F261BF-CBF7-4259-8005-57376469B251}" srcId="{2C4C83D3-ABA1-4E9C-A5A1-66DB0A58A81D}" destId="{E7BD39A2-996C-426C-A2CC-5D88E1948B25}" srcOrd="5" destOrd="0" parTransId="{46B5C3A6-5D7B-42F3-B2C1-6DEE36693534}" sibTransId="{C2205036-AC50-4D36-8393-57095D266C97}"/>
    <dgm:cxn modelId="{54B3E58F-FCBE-4B72-B2EE-9AECEF68C766}" srcId="{2C4C83D3-ABA1-4E9C-A5A1-66DB0A58A81D}" destId="{BD1EE338-1B57-4E59-A407-B15F55F66EBB}" srcOrd="1" destOrd="0" parTransId="{6397DBBE-F3F8-4339-A9EA-6AB0F23380CB}" sibTransId="{08400BDC-560F-4248-BBC2-B5B167A721BA}"/>
    <dgm:cxn modelId="{4DB44191-88E1-486A-9505-522217894389}" srcId="{2C4C83D3-ABA1-4E9C-A5A1-66DB0A58A81D}" destId="{21AAAFC7-0CC8-4B7C-80C4-A4C5A3DA5F56}" srcOrd="0" destOrd="0" parTransId="{88738A6F-3E8C-4423-AFD2-CF4F88AEC4EA}" sibTransId="{6A24A2BA-0289-4B6C-8CCE-3F767E6A17D7}"/>
    <dgm:cxn modelId="{4AA97686-C179-4BB4-9939-90F9236A9B14}" type="presOf" srcId="{F04B97B2-E362-4F9A-AD6F-A48C4AEF4C91}" destId="{1380D85E-0474-4EBE-915C-0F7DE7D3DE55}" srcOrd="0" destOrd="0" presId="urn:microsoft.com/office/officeart/2005/8/layout/cycle6"/>
    <dgm:cxn modelId="{7A3BAD88-E9D7-43FE-A74B-357C35E38497}" type="presParOf" srcId="{423F8B35-B1D5-48E4-A038-0B6BAD8EC86A}" destId="{89C21225-2FA7-46A7-9443-8A5A872BD5B6}" srcOrd="0" destOrd="0" presId="urn:microsoft.com/office/officeart/2005/8/layout/cycle6"/>
    <dgm:cxn modelId="{ABCB2138-C0FD-4885-AA05-53AE87690E72}" type="presParOf" srcId="{423F8B35-B1D5-48E4-A038-0B6BAD8EC86A}" destId="{A334FE88-D39B-43F8-B6ED-DB28081DA141}" srcOrd="1" destOrd="0" presId="urn:microsoft.com/office/officeart/2005/8/layout/cycle6"/>
    <dgm:cxn modelId="{30C12671-68F1-4603-BD07-D81BE77022E7}" type="presParOf" srcId="{423F8B35-B1D5-48E4-A038-0B6BAD8EC86A}" destId="{F3C11AC3-6BF2-47AB-9B16-4899695C8E52}" srcOrd="2" destOrd="0" presId="urn:microsoft.com/office/officeart/2005/8/layout/cycle6"/>
    <dgm:cxn modelId="{3AB88041-491C-40C8-A1D9-E801C2F48700}" type="presParOf" srcId="{423F8B35-B1D5-48E4-A038-0B6BAD8EC86A}" destId="{3C24A1B3-EF4A-4480-B88A-B6BAE84465A2}" srcOrd="3" destOrd="0" presId="urn:microsoft.com/office/officeart/2005/8/layout/cycle6"/>
    <dgm:cxn modelId="{4F294E09-DCB8-418A-B326-C06C1A4B8566}" type="presParOf" srcId="{423F8B35-B1D5-48E4-A038-0B6BAD8EC86A}" destId="{4BCAFC0A-139E-4166-84FB-0D9CBD00B666}" srcOrd="4" destOrd="0" presId="urn:microsoft.com/office/officeart/2005/8/layout/cycle6"/>
    <dgm:cxn modelId="{AA2495A7-3BF4-4286-A736-98501CE411F1}" type="presParOf" srcId="{423F8B35-B1D5-48E4-A038-0B6BAD8EC86A}" destId="{45DEC8F1-D0D3-4EF1-B586-9AB4D4B3CA01}" srcOrd="5" destOrd="0" presId="urn:microsoft.com/office/officeart/2005/8/layout/cycle6"/>
    <dgm:cxn modelId="{0B6133AF-0756-4EB8-8F53-6BBBAEF1C045}" type="presParOf" srcId="{423F8B35-B1D5-48E4-A038-0B6BAD8EC86A}" destId="{8E09FACE-12FA-476F-85F1-52FE5B2A84A3}" srcOrd="6" destOrd="0" presId="urn:microsoft.com/office/officeart/2005/8/layout/cycle6"/>
    <dgm:cxn modelId="{B6826B27-7484-436C-8F6D-E9DDE2E83978}" type="presParOf" srcId="{423F8B35-B1D5-48E4-A038-0B6BAD8EC86A}" destId="{8AEDDB32-9E1F-4FDF-B4D8-D58D09211DEB}" srcOrd="7" destOrd="0" presId="urn:microsoft.com/office/officeart/2005/8/layout/cycle6"/>
    <dgm:cxn modelId="{1B4792F7-E380-41DB-BA5A-3DC0BAFD0DF5}" type="presParOf" srcId="{423F8B35-B1D5-48E4-A038-0B6BAD8EC86A}" destId="{B2338966-C193-40C4-A656-42B44C22790B}" srcOrd="8" destOrd="0" presId="urn:microsoft.com/office/officeart/2005/8/layout/cycle6"/>
    <dgm:cxn modelId="{B329476D-8701-4F08-A2E9-038353BAEE79}" type="presParOf" srcId="{423F8B35-B1D5-48E4-A038-0B6BAD8EC86A}" destId="{5EE47627-B18D-40C4-8E8A-01BC089FDB1D}" srcOrd="9" destOrd="0" presId="urn:microsoft.com/office/officeart/2005/8/layout/cycle6"/>
    <dgm:cxn modelId="{D159CA1C-A113-45F5-A9E8-1D09300414E0}" type="presParOf" srcId="{423F8B35-B1D5-48E4-A038-0B6BAD8EC86A}" destId="{B2F2461E-9DC0-4883-BDC8-5236D654DD78}" srcOrd="10" destOrd="0" presId="urn:microsoft.com/office/officeart/2005/8/layout/cycle6"/>
    <dgm:cxn modelId="{2D00135A-52D6-4BA2-BD52-D67C37C1F16D}" type="presParOf" srcId="{423F8B35-B1D5-48E4-A038-0B6BAD8EC86A}" destId="{B58D3397-BC4A-493E-AF61-F9F4E1A7F195}" srcOrd="11" destOrd="0" presId="urn:microsoft.com/office/officeart/2005/8/layout/cycle6"/>
    <dgm:cxn modelId="{1F01DE0C-367F-4583-BAF1-4A7301C1B6EE}" type="presParOf" srcId="{423F8B35-B1D5-48E4-A038-0B6BAD8EC86A}" destId="{B1E53D37-CDF5-4352-BE5F-CB5A914F3A37}" srcOrd="12" destOrd="0" presId="urn:microsoft.com/office/officeart/2005/8/layout/cycle6"/>
    <dgm:cxn modelId="{E3C74E4C-15BA-4987-9632-C91627915AE1}" type="presParOf" srcId="{423F8B35-B1D5-48E4-A038-0B6BAD8EC86A}" destId="{32103C0D-7F73-462F-ADF3-732EA46ADC7F}" srcOrd="13" destOrd="0" presId="urn:microsoft.com/office/officeart/2005/8/layout/cycle6"/>
    <dgm:cxn modelId="{0C26025F-8C2C-4790-A300-8109B9BE18D3}" type="presParOf" srcId="{423F8B35-B1D5-48E4-A038-0B6BAD8EC86A}" destId="{851B9C96-84D8-49D9-800A-D160F33127A9}" srcOrd="14" destOrd="0" presId="urn:microsoft.com/office/officeart/2005/8/layout/cycle6"/>
    <dgm:cxn modelId="{345BFCB9-E67E-4057-88AE-89AD33786C6D}" type="presParOf" srcId="{423F8B35-B1D5-48E4-A038-0B6BAD8EC86A}" destId="{2A81684E-EBE1-482B-BB79-51C027465B23}" srcOrd="15" destOrd="0" presId="urn:microsoft.com/office/officeart/2005/8/layout/cycle6"/>
    <dgm:cxn modelId="{2CA5B856-B669-4BDE-B013-E227302FEBA1}" type="presParOf" srcId="{423F8B35-B1D5-48E4-A038-0B6BAD8EC86A}" destId="{2D82FAD4-9AAE-48C0-BE87-37AF0D8EFFBB}" srcOrd="16" destOrd="0" presId="urn:microsoft.com/office/officeart/2005/8/layout/cycle6"/>
    <dgm:cxn modelId="{62EE25A6-FEBA-4599-90CB-9368A7149EB8}" type="presParOf" srcId="{423F8B35-B1D5-48E4-A038-0B6BAD8EC86A}" destId="{006DE6F0-D097-4EF2-A76B-50D3945A682C}" srcOrd="17" destOrd="0" presId="urn:microsoft.com/office/officeart/2005/8/layout/cycle6"/>
    <dgm:cxn modelId="{3CF84E43-B3B1-4BDF-A901-324B08FF23C3}" type="presParOf" srcId="{423F8B35-B1D5-48E4-A038-0B6BAD8EC86A}" destId="{8B13AF2F-1E6E-4769-8BB7-F1A83B7B8B9E}" srcOrd="18" destOrd="0" presId="urn:microsoft.com/office/officeart/2005/8/layout/cycle6"/>
    <dgm:cxn modelId="{E2FA9EE7-2D2D-4C8F-86EE-A97B8B042289}" type="presParOf" srcId="{423F8B35-B1D5-48E4-A038-0B6BAD8EC86A}" destId="{B3A832C7-6BE5-462E-AF3E-4064D6A927EA}" srcOrd="19" destOrd="0" presId="urn:microsoft.com/office/officeart/2005/8/layout/cycle6"/>
    <dgm:cxn modelId="{70771FD4-1269-4139-910B-7FB4950297F6}" type="presParOf" srcId="{423F8B35-B1D5-48E4-A038-0B6BAD8EC86A}" destId="{1380D85E-0474-4EBE-915C-0F7DE7D3DE55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553FC6-4A2D-43EC-ACE4-302FB0D236F0}" type="doc">
      <dgm:prSet loTypeId="urn:microsoft.com/office/officeart/2009/3/layout/IncreasingArrowsProcess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VE"/>
        </a:p>
      </dgm:t>
    </dgm:pt>
    <dgm:pt modelId="{6B42ADEC-E726-421A-AC9F-F0214B29D08B}">
      <dgm:prSet phldrT="[Texto]"/>
      <dgm:spPr/>
      <dgm:t>
        <a:bodyPr/>
        <a:lstStyle/>
        <a:p>
          <a:pPr algn="just"/>
          <a:r>
            <a:rPr lang="es-VE" dirty="0" smtClean="0"/>
            <a:t>Semana 1</a:t>
          </a:r>
          <a:endParaRPr lang="es-VE" dirty="0"/>
        </a:p>
      </dgm:t>
    </dgm:pt>
    <dgm:pt modelId="{0B66ADCB-A836-4E7C-817F-F6FD24CEAC81}" type="parTrans" cxnId="{9D33C975-6D82-495A-9A1F-951CCBF9ACD7}">
      <dgm:prSet/>
      <dgm:spPr/>
      <dgm:t>
        <a:bodyPr/>
        <a:lstStyle/>
        <a:p>
          <a:pPr algn="just"/>
          <a:endParaRPr lang="es-VE"/>
        </a:p>
      </dgm:t>
    </dgm:pt>
    <dgm:pt modelId="{E3AF1B53-A6C7-4088-88AD-1BB6F24E384E}" type="sibTrans" cxnId="{9D33C975-6D82-495A-9A1F-951CCBF9ACD7}">
      <dgm:prSet/>
      <dgm:spPr/>
      <dgm:t>
        <a:bodyPr/>
        <a:lstStyle/>
        <a:p>
          <a:pPr algn="just"/>
          <a:endParaRPr lang="es-VE"/>
        </a:p>
      </dgm:t>
    </dgm:pt>
    <dgm:pt modelId="{48AF741D-96DF-4F96-BBF0-2167375E6B57}">
      <dgm:prSet phldrT="[Texto]"/>
      <dgm:spPr/>
      <dgm:t>
        <a:bodyPr/>
        <a:lstStyle/>
        <a:p>
          <a:pPr algn="just"/>
          <a:r>
            <a:rPr lang="es-VE" dirty="0" smtClean="0"/>
            <a:t>Obtención de mono cristales</a:t>
          </a:r>
          <a:endParaRPr lang="es-VE" dirty="0"/>
        </a:p>
      </dgm:t>
    </dgm:pt>
    <dgm:pt modelId="{10AAA4D1-007E-42E4-BD4F-4B802E1445ED}" type="parTrans" cxnId="{60FC4033-201B-4298-9E0D-CF170927E6B3}">
      <dgm:prSet/>
      <dgm:spPr/>
      <dgm:t>
        <a:bodyPr/>
        <a:lstStyle/>
        <a:p>
          <a:pPr algn="just"/>
          <a:endParaRPr lang="es-VE"/>
        </a:p>
      </dgm:t>
    </dgm:pt>
    <dgm:pt modelId="{7C218A3B-EC39-4E83-BE9D-04662E8CF58F}" type="sibTrans" cxnId="{60FC4033-201B-4298-9E0D-CF170927E6B3}">
      <dgm:prSet/>
      <dgm:spPr/>
      <dgm:t>
        <a:bodyPr/>
        <a:lstStyle/>
        <a:p>
          <a:pPr algn="just"/>
          <a:endParaRPr lang="es-VE"/>
        </a:p>
      </dgm:t>
    </dgm:pt>
    <dgm:pt modelId="{C3BDC3CA-5DEE-450C-870F-E9707037EFFA}">
      <dgm:prSet phldrT="[Texto]"/>
      <dgm:spPr/>
      <dgm:t>
        <a:bodyPr/>
        <a:lstStyle/>
        <a:p>
          <a:pPr algn="just"/>
          <a:r>
            <a:rPr lang="es-VE" dirty="0" smtClean="0"/>
            <a:t>Semana 2</a:t>
          </a:r>
          <a:endParaRPr lang="es-VE" dirty="0"/>
        </a:p>
      </dgm:t>
    </dgm:pt>
    <dgm:pt modelId="{B0E9C569-05D0-46A3-9B05-777BDD63927B}" type="parTrans" cxnId="{B3EEC2AB-0A7B-4828-B493-5D7F38692D8B}">
      <dgm:prSet/>
      <dgm:spPr/>
      <dgm:t>
        <a:bodyPr/>
        <a:lstStyle/>
        <a:p>
          <a:pPr algn="just"/>
          <a:endParaRPr lang="es-VE"/>
        </a:p>
      </dgm:t>
    </dgm:pt>
    <dgm:pt modelId="{A1164F01-CD95-4120-AC67-5AA209C74C90}" type="sibTrans" cxnId="{B3EEC2AB-0A7B-4828-B493-5D7F38692D8B}">
      <dgm:prSet/>
      <dgm:spPr/>
      <dgm:t>
        <a:bodyPr/>
        <a:lstStyle/>
        <a:p>
          <a:pPr algn="just"/>
          <a:endParaRPr lang="es-VE"/>
        </a:p>
      </dgm:t>
    </dgm:pt>
    <dgm:pt modelId="{5A9B388F-ACFB-4300-AA22-D22BAE55EF56}">
      <dgm:prSet phldrT="[Texto]"/>
      <dgm:spPr/>
      <dgm:t>
        <a:bodyPr/>
        <a:lstStyle/>
        <a:p>
          <a:pPr algn="just"/>
          <a:r>
            <a:rPr lang="es-VE" dirty="0" smtClean="0"/>
            <a:t>Sembrar el mono cristal para su crecimiento</a:t>
          </a:r>
          <a:endParaRPr lang="es-VE" dirty="0"/>
        </a:p>
      </dgm:t>
    </dgm:pt>
    <dgm:pt modelId="{ACDB8583-02FC-4795-A54A-5B9A01B360B9}" type="parTrans" cxnId="{D1A79DE1-1BC0-4317-8149-C23D926F5A0C}">
      <dgm:prSet/>
      <dgm:spPr/>
      <dgm:t>
        <a:bodyPr/>
        <a:lstStyle/>
        <a:p>
          <a:pPr algn="just"/>
          <a:endParaRPr lang="es-VE"/>
        </a:p>
      </dgm:t>
    </dgm:pt>
    <dgm:pt modelId="{ABAB3610-5408-42D0-B136-BA868EA045D1}" type="sibTrans" cxnId="{D1A79DE1-1BC0-4317-8149-C23D926F5A0C}">
      <dgm:prSet/>
      <dgm:spPr/>
      <dgm:t>
        <a:bodyPr/>
        <a:lstStyle/>
        <a:p>
          <a:pPr algn="just"/>
          <a:endParaRPr lang="es-VE"/>
        </a:p>
      </dgm:t>
    </dgm:pt>
    <dgm:pt modelId="{D3161797-E76E-4E64-84DA-8C1CC1E853A6}">
      <dgm:prSet phldrT="[Texto]"/>
      <dgm:spPr/>
      <dgm:t>
        <a:bodyPr/>
        <a:lstStyle/>
        <a:p>
          <a:pPr algn="just"/>
          <a:r>
            <a:rPr lang="es-VE" dirty="0" smtClean="0"/>
            <a:t>Semana 3</a:t>
          </a:r>
          <a:endParaRPr lang="es-VE" dirty="0"/>
        </a:p>
      </dgm:t>
    </dgm:pt>
    <dgm:pt modelId="{B91BF5BB-7AEC-4AE8-9CB7-23A69EE3D0F3}" type="parTrans" cxnId="{6AABEF0F-5873-41FE-8C36-9B920B51142B}">
      <dgm:prSet/>
      <dgm:spPr/>
      <dgm:t>
        <a:bodyPr/>
        <a:lstStyle/>
        <a:p>
          <a:pPr algn="just"/>
          <a:endParaRPr lang="es-VE"/>
        </a:p>
      </dgm:t>
    </dgm:pt>
    <dgm:pt modelId="{6670E07C-EF26-4638-ADAB-E105021FB78E}" type="sibTrans" cxnId="{6AABEF0F-5873-41FE-8C36-9B920B51142B}">
      <dgm:prSet/>
      <dgm:spPr/>
      <dgm:t>
        <a:bodyPr/>
        <a:lstStyle/>
        <a:p>
          <a:pPr algn="just"/>
          <a:endParaRPr lang="es-VE"/>
        </a:p>
      </dgm:t>
    </dgm:pt>
    <dgm:pt modelId="{F88375C9-2B4F-4114-A46D-18A9F4D10967}">
      <dgm:prSet phldrT="[Texto]"/>
      <dgm:spPr/>
      <dgm:t>
        <a:bodyPr/>
        <a:lstStyle/>
        <a:p>
          <a:pPr algn="just"/>
          <a:r>
            <a:rPr lang="es-VE" dirty="0" smtClean="0"/>
            <a:t>Crecimiento del mono cristal</a:t>
          </a:r>
          <a:endParaRPr lang="es-VE" dirty="0"/>
        </a:p>
      </dgm:t>
    </dgm:pt>
    <dgm:pt modelId="{E8CC497D-6322-4F2A-B995-9C579679912B}" type="parTrans" cxnId="{EAD1AEE9-4CC7-42C0-8482-BE0764D5FE1F}">
      <dgm:prSet/>
      <dgm:spPr/>
      <dgm:t>
        <a:bodyPr/>
        <a:lstStyle/>
        <a:p>
          <a:pPr algn="just"/>
          <a:endParaRPr lang="es-VE"/>
        </a:p>
      </dgm:t>
    </dgm:pt>
    <dgm:pt modelId="{AC3BD319-F10B-4C4B-8937-FC5C5C65ABAC}" type="sibTrans" cxnId="{EAD1AEE9-4CC7-42C0-8482-BE0764D5FE1F}">
      <dgm:prSet/>
      <dgm:spPr/>
      <dgm:t>
        <a:bodyPr/>
        <a:lstStyle/>
        <a:p>
          <a:pPr algn="just"/>
          <a:endParaRPr lang="es-VE"/>
        </a:p>
      </dgm:t>
    </dgm:pt>
    <dgm:pt modelId="{C5355C42-696E-4C47-91FF-29161DD8CCCD}">
      <dgm:prSet phldrT="[Texto]"/>
      <dgm:spPr/>
      <dgm:t>
        <a:bodyPr/>
        <a:lstStyle/>
        <a:p>
          <a:pPr algn="just"/>
          <a:r>
            <a:rPr lang="es-VE" dirty="0" smtClean="0"/>
            <a:t>Semana 4</a:t>
          </a:r>
          <a:endParaRPr lang="es-VE" dirty="0"/>
        </a:p>
      </dgm:t>
    </dgm:pt>
    <dgm:pt modelId="{09727037-0D72-4BDA-BF2A-E9B0402AEB84}" type="parTrans" cxnId="{FFCD2984-55F8-488A-BE36-594AD982C8F9}">
      <dgm:prSet/>
      <dgm:spPr/>
      <dgm:t>
        <a:bodyPr/>
        <a:lstStyle/>
        <a:p>
          <a:pPr algn="just"/>
          <a:endParaRPr lang="es-VE"/>
        </a:p>
      </dgm:t>
    </dgm:pt>
    <dgm:pt modelId="{A714C805-4941-4495-A990-F452D2F8110C}" type="sibTrans" cxnId="{FFCD2984-55F8-488A-BE36-594AD982C8F9}">
      <dgm:prSet/>
      <dgm:spPr/>
      <dgm:t>
        <a:bodyPr/>
        <a:lstStyle/>
        <a:p>
          <a:pPr algn="just"/>
          <a:endParaRPr lang="es-VE"/>
        </a:p>
      </dgm:t>
    </dgm:pt>
    <dgm:pt modelId="{675E3827-9622-4181-B3D0-0A6C46593821}">
      <dgm:prSet phldrT="[Texto]"/>
      <dgm:spPr/>
      <dgm:t>
        <a:bodyPr/>
        <a:lstStyle/>
        <a:p>
          <a:pPr algn="just"/>
          <a:r>
            <a:rPr lang="es-VE" dirty="0" smtClean="0"/>
            <a:t>Obtención del cristal final</a:t>
          </a:r>
          <a:endParaRPr lang="es-VE" dirty="0"/>
        </a:p>
      </dgm:t>
    </dgm:pt>
    <dgm:pt modelId="{E5648914-3B94-42EC-871C-1224ACC3B22C}" type="parTrans" cxnId="{A280059E-CB12-4FAD-9C73-A25A9E58A0CF}">
      <dgm:prSet/>
      <dgm:spPr/>
      <dgm:t>
        <a:bodyPr/>
        <a:lstStyle/>
        <a:p>
          <a:pPr algn="just"/>
          <a:endParaRPr lang="es-VE"/>
        </a:p>
      </dgm:t>
    </dgm:pt>
    <dgm:pt modelId="{FA53A86A-D67E-423E-B5AE-99AC9013BAB3}" type="sibTrans" cxnId="{A280059E-CB12-4FAD-9C73-A25A9E58A0CF}">
      <dgm:prSet/>
      <dgm:spPr/>
      <dgm:t>
        <a:bodyPr/>
        <a:lstStyle/>
        <a:p>
          <a:pPr algn="just"/>
          <a:endParaRPr lang="es-VE"/>
        </a:p>
      </dgm:t>
    </dgm:pt>
    <dgm:pt modelId="{8B8D8F08-4E87-4EE4-B18F-17E9776C5DAA}" type="pres">
      <dgm:prSet presAssocID="{C8553FC6-4A2D-43EC-ACE4-302FB0D236F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VE"/>
        </a:p>
      </dgm:t>
    </dgm:pt>
    <dgm:pt modelId="{6B8CC3AD-D68E-4646-8FB9-4197DCF38F08}" type="pres">
      <dgm:prSet presAssocID="{6B42ADEC-E726-421A-AC9F-F0214B29D08B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B36EF64-8C49-43AC-8B54-160E4D444CB5}" type="pres">
      <dgm:prSet presAssocID="{6B42ADEC-E726-421A-AC9F-F0214B29D08B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BCAD259-A523-4F3A-9326-EB89C70A8E3F}" type="pres">
      <dgm:prSet presAssocID="{C3BDC3CA-5DEE-450C-870F-E9707037EFFA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6F44650-BE56-42F6-8F1A-120DBF8F263E}" type="pres">
      <dgm:prSet presAssocID="{C3BDC3CA-5DEE-450C-870F-E9707037EFFA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42E4F89-60D3-42FF-8427-5FB21C523E12}" type="pres">
      <dgm:prSet presAssocID="{D3161797-E76E-4E64-84DA-8C1CC1E853A6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04CABA28-CC8B-4524-A00A-1EA26BF3063E}" type="pres">
      <dgm:prSet presAssocID="{D3161797-E76E-4E64-84DA-8C1CC1E853A6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43D7BE2-1585-4F96-B600-3FFBBAF92510}" type="pres">
      <dgm:prSet presAssocID="{C5355C42-696E-4C47-91FF-29161DD8CCCD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035484A-230E-4B98-A279-E8DE64EAB552}" type="pres">
      <dgm:prSet presAssocID="{C5355C42-696E-4C47-91FF-29161DD8CCCD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7A4AEEFD-4D1F-4D8C-8CB6-F72410617D09}" type="presOf" srcId="{675E3827-9622-4181-B3D0-0A6C46593821}" destId="{F035484A-230E-4B98-A279-E8DE64EAB552}" srcOrd="0" destOrd="0" presId="urn:microsoft.com/office/officeart/2009/3/layout/IncreasingArrowsProcess"/>
    <dgm:cxn modelId="{A33B3C79-0121-4B49-B897-E2474FFF39B6}" type="presOf" srcId="{C5355C42-696E-4C47-91FF-29161DD8CCCD}" destId="{C43D7BE2-1585-4F96-B600-3FFBBAF92510}" srcOrd="0" destOrd="0" presId="urn:microsoft.com/office/officeart/2009/3/layout/IncreasingArrowsProcess"/>
    <dgm:cxn modelId="{A280059E-CB12-4FAD-9C73-A25A9E58A0CF}" srcId="{C5355C42-696E-4C47-91FF-29161DD8CCCD}" destId="{675E3827-9622-4181-B3D0-0A6C46593821}" srcOrd="0" destOrd="0" parTransId="{E5648914-3B94-42EC-871C-1224ACC3B22C}" sibTransId="{FA53A86A-D67E-423E-B5AE-99AC9013BAB3}"/>
    <dgm:cxn modelId="{EAD1AEE9-4CC7-42C0-8482-BE0764D5FE1F}" srcId="{D3161797-E76E-4E64-84DA-8C1CC1E853A6}" destId="{F88375C9-2B4F-4114-A46D-18A9F4D10967}" srcOrd="0" destOrd="0" parTransId="{E8CC497D-6322-4F2A-B995-9C579679912B}" sibTransId="{AC3BD319-F10B-4C4B-8937-FC5C5C65ABAC}"/>
    <dgm:cxn modelId="{4D0B2262-0183-4821-9B45-774DC022922E}" type="presOf" srcId="{D3161797-E76E-4E64-84DA-8C1CC1E853A6}" destId="{442E4F89-60D3-42FF-8427-5FB21C523E12}" srcOrd="0" destOrd="0" presId="urn:microsoft.com/office/officeart/2009/3/layout/IncreasingArrowsProcess"/>
    <dgm:cxn modelId="{C2BDA69C-7933-44C0-88EB-D1B2B2A3406D}" type="presOf" srcId="{F88375C9-2B4F-4114-A46D-18A9F4D10967}" destId="{04CABA28-CC8B-4524-A00A-1EA26BF3063E}" srcOrd="0" destOrd="0" presId="urn:microsoft.com/office/officeart/2009/3/layout/IncreasingArrowsProcess"/>
    <dgm:cxn modelId="{6AABEF0F-5873-41FE-8C36-9B920B51142B}" srcId="{C8553FC6-4A2D-43EC-ACE4-302FB0D236F0}" destId="{D3161797-E76E-4E64-84DA-8C1CC1E853A6}" srcOrd="2" destOrd="0" parTransId="{B91BF5BB-7AEC-4AE8-9CB7-23A69EE3D0F3}" sibTransId="{6670E07C-EF26-4638-ADAB-E105021FB78E}"/>
    <dgm:cxn modelId="{F1E8E43D-43EE-495D-B770-447EB45CDCC1}" type="presOf" srcId="{6B42ADEC-E726-421A-AC9F-F0214B29D08B}" destId="{6B8CC3AD-D68E-4646-8FB9-4197DCF38F08}" srcOrd="0" destOrd="0" presId="urn:microsoft.com/office/officeart/2009/3/layout/IncreasingArrowsProcess"/>
    <dgm:cxn modelId="{D1A79DE1-1BC0-4317-8149-C23D926F5A0C}" srcId="{C3BDC3CA-5DEE-450C-870F-E9707037EFFA}" destId="{5A9B388F-ACFB-4300-AA22-D22BAE55EF56}" srcOrd="0" destOrd="0" parTransId="{ACDB8583-02FC-4795-A54A-5B9A01B360B9}" sibTransId="{ABAB3610-5408-42D0-B136-BA868EA045D1}"/>
    <dgm:cxn modelId="{A16E8541-4B5D-4C98-8A28-7C31B86A8434}" type="presOf" srcId="{48AF741D-96DF-4F96-BBF0-2167375E6B57}" destId="{1B36EF64-8C49-43AC-8B54-160E4D444CB5}" srcOrd="0" destOrd="0" presId="urn:microsoft.com/office/officeart/2009/3/layout/IncreasingArrowsProcess"/>
    <dgm:cxn modelId="{B90530A4-7FDF-410B-BAB5-448510A36AB3}" type="presOf" srcId="{5A9B388F-ACFB-4300-AA22-D22BAE55EF56}" destId="{66F44650-BE56-42F6-8F1A-120DBF8F263E}" srcOrd="0" destOrd="0" presId="urn:microsoft.com/office/officeart/2009/3/layout/IncreasingArrowsProcess"/>
    <dgm:cxn modelId="{9D51E023-470A-4994-92CD-A327FF7F5AE3}" type="presOf" srcId="{C8553FC6-4A2D-43EC-ACE4-302FB0D236F0}" destId="{8B8D8F08-4E87-4EE4-B18F-17E9776C5DAA}" srcOrd="0" destOrd="0" presId="urn:microsoft.com/office/officeart/2009/3/layout/IncreasingArrowsProcess"/>
    <dgm:cxn modelId="{FFCD2984-55F8-488A-BE36-594AD982C8F9}" srcId="{C8553FC6-4A2D-43EC-ACE4-302FB0D236F0}" destId="{C5355C42-696E-4C47-91FF-29161DD8CCCD}" srcOrd="3" destOrd="0" parTransId="{09727037-0D72-4BDA-BF2A-E9B0402AEB84}" sibTransId="{A714C805-4941-4495-A990-F452D2F8110C}"/>
    <dgm:cxn modelId="{8627198C-7360-4569-8725-D75539183C9E}" type="presOf" srcId="{C3BDC3CA-5DEE-450C-870F-E9707037EFFA}" destId="{4BCAD259-A523-4F3A-9326-EB89C70A8E3F}" srcOrd="0" destOrd="0" presId="urn:microsoft.com/office/officeart/2009/3/layout/IncreasingArrowsProcess"/>
    <dgm:cxn modelId="{60FC4033-201B-4298-9E0D-CF170927E6B3}" srcId="{6B42ADEC-E726-421A-AC9F-F0214B29D08B}" destId="{48AF741D-96DF-4F96-BBF0-2167375E6B57}" srcOrd="0" destOrd="0" parTransId="{10AAA4D1-007E-42E4-BD4F-4B802E1445ED}" sibTransId="{7C218A3B-EC39-4E83-BE9D-04662E8CF58F}"/>
    <dgm:cxn modelId="{B3EEC2AB-0A7B-4828-B493-5D7F38692D8B}" srcId="{C8553FC6-4A2D-43EC-ACE4-302FB0D236F0}" destId="{C3BDC3CA-5DEE-450C-870F-E9707037EFFA}" srcOrd="1" destOrd="0" parTransId="{B0E9C569-05D0-46A3-9B05-777BDD63927B}" sibTransId="{A1164F01-CD95-4120-AC67-5AA209C74C90}"/>
    <dgm:cxn modelId="{9D33C975-6D82-495A-9A1F-951CCBF9ACD7}" srcId="{C8553FC6-4A2D-43EC-ACE4-302FB0D236F0}" destId="{6B42ADEC-E726-421A-AC9F-F0214B29D08B}" srcOrd="0" destOrd="0" parTransId="{0B66ADCB-A836-4E7C-817F-F6FD24CEAC81}" sibTransId="{E3AF1B53-A6C7-4088-88AD-1BB6F24E384E}"/>
    <dgm:cxn modelId="{9BE5BABC-8646-43D6-937F-7E537F3493AF}" type="presParOf" srcId="{8B8D8F08-4E87-4EE4-B18F-17E9776C5DAA}" destId="{6B8CC3AD-D68E-4646-8FB9-4197DCF38F08}" srcOrd="0" destOrd="0" presId="urn:microsoft.com/office/officeart/2009/3/layout/IncreasingArrowsProcess"/>
    <dgm:cxn modelId="{CF396FFB-3758-428B-AF8C-317968B295B4}" type="presParOf" srcId="{8B8D8F08-4E87-4EE4-B18F-17E9776C5DAA}" destId="{1B36EF64-8C49-43AC-8B54-160E4D444CB5}" srcOrd="1" destOrd="0" presId="urn:microsoft.com/office/officeart/2009/3/layout/IncreasingArrowsProcess"/>
    <dgm:cxn modelId="{7A12FDA8-8C65-4509-BBFC-CC8881BB0C0D}" type="presParOf" srcId="{8B8D8F08-4E87-4EE4-B18F-17E9776C5DAA}" destId="{4BCAD259-A523-4F3A-9326-EB89C70A8E3F}" srcOrd="2" destOrd="0" presId="urn:microsoft.com/office/officeart/2009/3/layout/IncreasingArrowsProcess"/>
    <dgm:cxn modelId="{1BBA1D60-388B-444A-A89F-71759C1260DD}" type="presParOf" srcId="{8B8D8F08-4E87-4EE4-B18F-17E9776C5DAA}" destId="{66F44650-BE56-42F6-8F1A-120DBF8F263E}" srcOrd="3" destOrd="0" presId="urn:microsoft.com/office/officeart/2009/3/layout/IncreasingArrowsProcess"/>
    <dgm:cxn modelId="{1A853177-AC77-44BD-86A3-C39A640D79A4}" type="presParOf" srcId="{8B8D8F08-4E87-4EE4-B18F-17E9776C5DAA}" destId="{442E4F89-60D3-42FF-8427-5FB21C523E12}" srcOrd="4" destOrd="0" presId="urn:microsoft.com/office/officeart/2009/3/layout/IncreasingArrowsProcess"/>
    <dgm:cxn modelId="{3636C3D3-A925-4D00-87BB-1431D778F119}" type="presParOf" srcId="{8B8D8F08-4E87-4EE4-B18F-17E9776C5DAA}" destId="{04CABA28-CC8B-4524-A00A-1EA26BF3063E}" srcOrd="5" destOrd="0" presId="urn:microsoft.com/office/officeart/2009/3/layout/IncreasingArrowsProcess"/>
    <dgm:cxn modelId="{BA7F55EC-D6B2-4062-B58E-FD7F1E9582D2}" type="presParOf" srcId="{8B8D8F08-4E87-4EE4-B18F-17E9776C5DAA}" destId="{C43D7BE2-1585-4F96-B600-3FFBBAF92510}" srcOrd="6" destOrd="0" presId="urn:microsoft.com/office/officeart/2009/3/layout/IncreasingArrowsProcess"/>
    <dgm:cxn modelId="{5C4642F0-CFFB-45AC-A6CF-8F3BD519A2F9}" type="presParOf" srcId="{8B8D8F08-4E87-4EE4-B18F-17E9776C5DAA}" destId="{F035484A-230E-4B98-A279-E8DE64EAB552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V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375214B-7F0F-4807-BE1D-43B632C823FD}" type="slidenum">
              <a:rPr lang="es-VE" smtClean="0"/>
              <a:t>‹Nº›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82D062-923C-4750-B7B1-C787DE79A2CE}" type="datetimeFigureOut">
              <a:rPr lang="es-VE" smtClean="0"/>
              <a:t>12/01/2017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905000"/>
            <a:ext cx="7978080" cy="2593975"/>
          </a:xfrm>
        </p:spPr>
        <p:txBody>
          <a:bodyPr/>
          <a:lstStyle/>
          <a:p>
            <a:pPr algn="ctr"/>
            <a:r>
              <a:rPr lang="es-VE" dirty="0" smtClean="0"/>
              <a:t>Minerales y su estructura</a:t>
            </a:r>
            <a:endParaRPr lang="es-V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VE" dirty="0" smtClean="0"/>
              <a:t>Aurora Ferro</a:t>
            </a:r>
            <a:endParaRPr lang="es-VE" dirty="0"/>
          </a:p>
        </p:txBody>
      </p:sp>
      <p:pic>
        <p:nvPicPr>
          <p:cNvPr id="1026" name="Picture 2" descr="H:\Colegio San Ignacio\2015 - 2016\Material\logo-oficial-coleg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929109" cy="11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683568" y="6093296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VE" dirty="0" smtClean="0"/>
              <a:t>Julio 2016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56675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Semana 2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972816"/>
          </a:xfrm>
        </p:spPr>
        <p:txBody>
          <a:bodyPr/>
          <a:lstStyle/>
          <a:p>
            <a:pPr algn="just"/>
            <a:r>
              <a:rPr lang="es-VE" dirty="0" smtClean="0"/>
              <a:t>Se seleccionó el “mejor” cristal, se midió y pesó para determinar su masa inicial.</a:t>
            </a:r>
          </a:p>
          <a:p>
            <a:pPr algn="just"/>
            <a:r>
              <a:rPr lang="es-VE" dirty="0" smtClean="0"/>
              <a:t>Se preparó una solución sobre saturada con la sal seleccionada y se realizó el montaje para el crecimiento del </a:t>
            </a:r>
            <a:r>
              <a:rPr lang="es-VE" dirty="0" err="1" smtClean="0"/>
              <a:t>monocristal</a:t>
            </a:r>
            <a:r>
              <a:rPr lang="es-VE" dirty="0" smtClean="0"/>
              <a:t>. </a:t>
            </a:r>
          </a:p>
        </p:txBody>
      </p:sp>
      <p:pic>
        <p:nvPicPr>
          <p:cNvPr id="6146" name="Picture 2" descr="http://lh5.ggpht.com/_U6U3mq3_VRM/TRpDmwXfmWI/AAAAAAAAHTU/f1hsH34PKS8/s800/Cristal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45024"/>
            <a:ext cx="3096344" cy="268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 descr="http://skywalker.cochise.edu/wellerr/crystalgrow/6seed-in-solution-096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025" y="3645025"/>
            <a:ext cx="3490226" cy="268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39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Índice</a:t>
            </a:r>
            <a:endParaRPr lang="es-V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714129"/>
              </p:ext>
            </p:extLst>
          </p:nvPr>
        </p:nvGraphicFramePr>
        <p:xfrm>
          <a:off x="86816" y="1588219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94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es-VE" dirty="0" smtClean="0"/>
              <a:t>Mineral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359" y="1196752"/>
            <a:ext cx="8280920" cy="37444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VE" sz="2000" dirty="0" smtClean="0"/>
              <a:t>Es </a:t>
            </a:r>
            <a:r>
              <a:rPr lang="es-VE" sz="2000" dirty="0"/>
              <a:t>una sustancia natural, representable por una fórmula química, normalmente sólido e inorgánico, y que tiene una cierta estructura cristalina. </a:t>
            </a:r>
            <a:endParaRPr lang="es-VE" sz="2000" dirty="0" smtClean="0"/>
          </a:p>
          <a:p>
            <a:pPr algn="just">
              <a:lnSpc>
                <a:spcPct val="150000"/>
              </a:lnSpc>
            </a:pPr>
            <a:r>
              <a:rPr lang="es-VE" sz="2000" dirty="0" smtClean="0"/>
              <a:t>Los </a:t>
            </a:r>
            <a:r>
              <a:rPr lang="es-VE" sz="2000" dirty="0"/>
              <a:t>minerales se distinguen por diversas propiedades químicas y físicas. </a:t>
            </a:r>
            <a:endParaRPr lang="es-VE" sz="2000" dirty="0" smtClean="0"/>
          </a:p>
          <a:p>
            <a:pPr algn="just">
              <a:lnSpc>
                <a:spcPct val="150000"/>
              </a:lnSpc>
            </a:pPr>
            <a:r>
              <a:rPr lang="es-VE" sz="2000" dirty="0" smtClean="0"/>
              <a:t>Cambios </a:t>
            </a:r>
            <a:r>
              <a:rPr lang="es-VE" sz="2000" dirty="0"/>
              <a:t>en la temperatura, la presión, o en la composición del núcleo de una masa de roca causan cambios en sus minerales.</a:t>
            </a:r>
          </a:p>
        </p:txBody>
      </p:sp>
      <p:pic>
        <p:nvPicPr>
          <p:cNvPr id="2052" name="Picture 4" descr="http://www.pac.com.ve/images/stories/publicaciones/industria/tiposminerales-g-1007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12" y="4108957"/>
            <a:ext cx="4226720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upload.wikimedia.org/wikipedia/commons/thumb/a/a3/Am%C3%A9thystre_sceptre2.jpg/800px-Am%C3%A9thystre_sceptre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4" t="9527" r="10705" b="8547"/>
          <a:stretch/>
        </p:blipFill>
        <p:spPr bwMode="auto">
          <a:xfrm>
            <a:off x="5549310" y="4189458"/>
            <a:ext cx="1789796" cy="23592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29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4800" dirty="0" smtClean="0"/>
              <a:t>Características de un mineral</a:t>
            </a:r>
            <a:endParaRPr lang="es-VE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3935288" cy="518457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VE" sz="2400" dirty="0" smtClean="0"/>
              <a:t>Ser de origen natural;</a:t>
            </a:r>
          </a:p>
          <a:p>
            <a:pPr algn="just">
              <a:lnSpc>
                <a:spcPct val="150000"/>
              </a:lnSpc>
            </a:pPr>
            <a:r>
              <a:rPr lang="es-VE" sz="2400" dirty="0" smtClean="0"/>
              <a:t>Ser estable a temperatura ambiente;</a:t>
            </a:r>
          </a:p>
          <a:p>
            <a:pPr algn="just">
              <a:lnSpc>
                <a:spcPct val="150000"/>
              </a:lnSpc>
            </a:pPr>
            <a:r>
              <a:rPr lang="es-VE" sz="2400" dirty="0" smtClean="0"/>
              <a:t>Estar representado por una fórmula química;</a:t>
            </a:r>
          </a:p>
          <a:p>
            <a:pPr algn="just">
              <a:lnSpc>
                <a:spcPct val="150000"/>
              </a:lnSpc>
            </a:pPr>
            <a:r>
              <a:rPr lang="es-VE" sz="2400" dirty="0" smtClean="0"/>
              <a:t>Ser generalmente </a:t>
            </a:r>
            <a:r>
              <a:rPr lang="es-VE" sz="2400" dirty="0" err="1" smtClean="0"/>
              <a:t>abiogénico</a:t>
            </a:r>
            <a:r>
              <a:rPr lang="es-VE" sz="24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s-VE" sz="2400" dirty="0" smtClean="0"/>
              <a:t>Tener disposición atómica ordenada.</a:t>
            </a:r>
            <a:endParaRPr lang="es-VE" sz="2400" dirty="0"/>
          </a:p>
        </p:txBody>
      </p:sp>
      <p:pic>
        <p:nvPicPr>
          <p:cNvPr id="3074" name="Picture 2" descr="http://depthome.brooklyn.cuny.edu/geology/core332/images/minera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420888"/>
            <a:ext cx="403244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2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1364" y="260648"/>
            <a:ext cx="6683765" cy="668242"/>
          </a:xfrm>
        </p:spPr>
        <p:txBody>
          <a:bodyPr/>
          <a:lstStyle/>
          <a:p>
            <a:pPr algn="ctr"/>
            <a:r>
              <a:rPr lang="es-VE" dirty="0" smtClean="0"/>
              <a:t>Situación problema</a:t>
            </a:r>
            <a:endParaRPr lang="es-VE" dirty="0"/>
          </a:p>
        </p:txBody>
      </p:sp>
      <p:pic>
        <p:nvPicPr>
          <p:cNvPr id="1026" name="Picture 2" descr="C:\Program Files\Microsoft Office\MEDIA\CAGCAT10\j0301252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53" y="3922852"/>
            <a:ext cx="1794853" cy="204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ristinacamino.files.wordpress.com/2013/02/aulas.gif?w=345&amp;h=2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0" y="1191119"/>
            <a:ext cx="2180749" cy="193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ueldo30.com/wp-content/uploads/2014/09/estrategia-pagina-nich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281" y="4320401"/>
            <a:ext cx="2276951" cy="227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103120" y="4751755"/>
            <a:ext cx="213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chemeClr val="tx2">
                    <a:lumMod val="75000"/>
                  </a:schemeClr>
                </a:solidFill>
              </a:rPr>
              <a:t>La educación en Venezuela</a:t>
            </a:r>
            <a:endParaRPr lang="es-V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91739" y="174440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chemeClr val="accent1">
                    <a:lumMod val="50000"/>
                  </a:schemeClr>
                </a:solidFill>
              </a:rPr>
              <a:t>Diferentes grupos de estudiantes</a:t>
            </a:r>
            <a:endParaRPr lang="es-V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300192" y="5398085"/>
            <a:ext cx="2137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chemeClr val="accent4">
                    <a:lumMod val="50000"/>
                  </a:schemeClr>
                </a:solidFill>
              </a:rPr>
              <a:t>Nuevas estrategias</a:t>
            </a:r>
            <a:endParaRPr lang="es-VE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4" name="Picture 10" descr="http://www.energiacreadora.es/wp-content/ec-uploads/ec4_portada_actitud_ciencias_11763984_s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24744"/>
            <a:ext cx="2279577" cy="224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774492" y="3366133"/>
            <a:ext cx="213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Enseñanza de las ciencias</a:t>
            </a:r>
            <a:endParaRPr lang="es-V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pPr algn="ctr"/>
            <a:r>
              <a:rPr lang="es-VE" dirty="0" smtClean="0"/>
              <a:t>Objetivos </a:t>
            </a:r>
            <a:endParaRPr lang="es-VE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635896" y="1340768"/>
            <a:ext cx="4680520" cy="53057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VE" dirty="0" smtClean="0"/>
              <a:t>Comprender </a:t>
            </a:r>
            <a:r>
              <a:rPr lang="es-VE" dirty="0"/>
              <a:t>a través de la experimentación el fundamento teórico de la estructura mineral. </a:t>
            </a:r>
          </a:p>
          <a:p>
            <a:pPr algn="just">
              <a:lnSpc>
                <a:spcPct val="150000"/>
              </a:lnSpc>
            </a:pPr>
            <a:r>
              <a:rPr lang="es-VE" dirty="0" smtClean="0"/>
              <a:t>Relacionar </a:t>
            </a:r>
            <a:r>
              <a:rPr lang="es-VE" dirty="0"/>
              <a:t>conocimientos previos de soluciones con lo planteado con la estructura.</a:t>
            </a:r>
          </a:p>
          <a:p>
            <a:pPr algn="just">
              <a:lnSpc>
                <a:spcPct val="150000"/>
              </a:lnSpc>
            </a:pPr>
            <a:r>
              <a:rPr lang="es-VE" dirty="0" smtClean="0"/>
              <a:t>Establecer </a:t>
            </a:r>
            <a:r>
              <a:rPr lang="es-VE" dirty="0"/>
              <a:t>relaciones entre varias áreas del saber a través de la experimentación.</a:t>
            </a:r>
          </a:p>
          <a:p>
            <a:pPr algn="just">
              <a:lnSpc>
                <a:spcPct val="150000"/>
              </a:lnSpc>
            </a:pPr>
            <a:endParaRPr lang="es-VE" dirty="0"/>
          </a:p>
        </p:txBody>
      </p:sp>
      <p:pic>
        <p:nvPicPr>
          <p:cNvPr id="4098" name="Picture 2" descr="http://psicologajuditlopez.com/wp-content/uploads/2016/01/conseguir-objetiv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33843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5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Contexto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8208912" cy="273630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VE" sz="2600" dirty="0" smtClean="0"/>
              <a:t>Laboratorio </a:t>
            </a:r>
            <a:r>
              <a:rPr lang="es-VE" sz="2600" dirty="0"/>
              <a:t>de Ciencias de la </a:t>
            </a:r>
            <a:r>
              <a:rPr lang="es-VE" sz="2600" dirty="0" smtClean="0"/>
              <a:t>Tierra.</a:t>
            </a:r>
            <a:endParaRPr lang="es-VE" sz="2600" dirty="0"/>
          </a:p>
          <a:p>
            <a:pPr algn="just">
              <a:lnSpc>
                <a:spcPct val="150000"/>
              </a:lnSpc>
            </a:pPr>
            <a:r>
              <a:rPr lang="es-VE" sz="2600" dirty="0" smtClean="0"/>
              <a:t>Estudiantes </a:t>
            </a:r>
            <a:r>
              <a:rPr lang="es-VE" sz="2600" dirty="0"/>
              <a:t>de Quinto Año de EMG de la mención de ciencias.</a:t>
            </a:r>
          </a:p>
          <a:p>
            <a:pPr algn="just">
              <a:lnSpc>
                <a:spcPct val="150000"/>
              </a:lnSpc>
            </a:pPr>
            <a:r>
              <a:rPr lang="es-VE" sz="2600" dirty="0" smtClean="0"/>
              <a:t>Cuatro </a:t>
            </a:r>
            <a:r>
              <a:rPr lang="es-VE" sz="2600" dirty="0"/>
              <a:t>semanas continuas. 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140968"/>
            <a:ext cx="4737720" cy="355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Proceso</a:t>
            </a:r>
            <a:endParaRPr lang="es-V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634481"/>
              </p:ext>
            </p:extLst>
          </p:nvPr>
        </p:nvGraphicFramePr>
        <p:xfrm>
          <a:off x="457200" y="1600200"/>
          <a:ext cx="7859216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420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Semana 1</a:t>
            </a:r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900808"/>
          </a:xfrm>
        </p:spPr>
        <p:txBody>
          <a:bodyPr/>
          <a:lstStyle/>
          <a:p>
            <a:pPr algn="just"/>
            <a:r>
              <a:rPr lang="es-VE" dirty="0" smtClean="0"/>
              <a:t>Obtención de mono cristales:</a:t>
            </a:r>
          </a:p>
          <a:p>
            <a:pPr lvl="1" algn="just"/>
            <a:r>
              <a:rPr lang="es-VE" dirty="0" smtClean="0"/>
              <a:t>Se prepararon soluciones sobresaturadas de las sales seleccionadas.</a:t>
            </a:r>
          </a:p>
          <a:p>
            <a:pPr lvl="1" algn="just"/>
            <a:r>
              <a:rPr lang="es-VE" dirty="0" smtClean="0"/>
              <a:t>Se dejó reposar y cristalizar lentamente en una cápsula de Petri durante una semana.</a:t>
            </a:r>
            <a:endParaRPr lang="es-VE" dirty="0"/>
          </a:p>
        </p:txBody>
      </p:sp>
      <p:pic>
        <p:nvPicPr>
          <p:cNvPr id="5122" name="Picture 2" descr="https://chemistry0546.wikispaces.com/file/view/28604783.jpg/296821392/463x155/2860478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1"/>
          <a:stretch/>
        </p:blipFill>
        <p:spPr bwMode="auto">
          <a:xfrm>
            <a:off x="251520" y="4293096"/>
            <a:ext cx="3984903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bc.co.uk/staticarchive/cf16a1daf2e483035bc7e94e1c14f506bbffd99a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8" t="9627" r="5385" b="6724"/>
          <a:stretch/>
        </p:blipFill>
        <p:spPr bwMode="auto">
          <a:xfrm>
            <a:off x="4251083" y="3278965"/>
            <a:ext cx="4070555" cy="331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29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177</TotalTime>
  <Words>289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Wingdings 3</vt:lpstr>
      <vt:lpstr>Adyacencia</vt:lpstr>
      <vt:lpstr>Minerales y su estructura</vt:lpstr>
      <vt:lpstr>Índice</vt:lpstr>
      <vt:lpstr>Mineral</vt:lpstr>
      <vt:lpstr>Características de un mineral</vt:lpstr>
      <vt:lpstr>Situación problema</vt:lpstr>
      <vt:lpstr>Objetivos </vt:lpstr>
      <vt:lpstr>Contexto</vt:lpstr>
      <vt:lpstr>Proceso</vt:lpstr>
      <vt:lpstr>Semana 1</vt:lpstr>
      <vt:lpstr>Semana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Minerales y su estructura</dc:title>
  <dc:creator>Auro</dc:creator>
  <cp:lastModifiedBy>Coordinación Pedagógica</cp:lastModifiedBy>
  <cp:revision>12</cp:revision>
  <dcterms:created xsi:type="dcterms:W3CDTF">2016-07-24T12:17:25Z</dcterms:created>
  <dcterms:modified xsi:type="dcterms:W3CDTF">2017-01-12T11:44:12Z</dcterms:modified>
</cp:coreProperties>
</file>